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0"/>
  </p:notesMasterIdLst>
  <p:sldIdLst>
    <p:sldId id="256" r:id="rId2"/>
    <p:sldId id="296" r:id="rId3"/>
    <p:sldId id="298" r:id="rId4"/>
    <p:sldId id="299" r:id="rId5"/>
    <p:sldId id="267" r:id="rId6"/>
    <p:sldId id="307" r:id="rId7"/>
    <p:sldId id="308" r:id="rId8"/>
    <p:sldId id="309" r:id="rId9"/>
    <p:sldId id="301" r:id="rId10"/>
    <p:sldId id="258" r:id="rId11"/>
    <p:sldId id="304" r:id="rId12"/>
    <p:sldId id="305" r:id="rId13"/>
    <p:sldId id="306" r:id="rId14"/>
    <p:sldId id="259" r:id="rId15"/>
    <p:sldId id="257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Montserrat Light" panose="000004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C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010E1-212B-46EE-BEA4-FB0E14E86D2C}" type="doc">
      <dgm:prSet loTypeId="urn:microsoft.com/office/officeart/2005/8/layout/vList4" loCatId="list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de-AT"/>
        </a:p>
      </dgm:t>
    </dgm:pt>
    <dgm:pt modelId="{86821D49-1F1B-4BAD-8E5D-863B0532336B}">
      <dgm:prSet phldrT="[Text]"/>
      <dgm:spPr/>
      <dgm:t>
        <a:bodyPr/>
        <a:lstStyle/>
        <a:p>
          <a:r>
            <a:rPr lang="de-AT" dirty="0"/>
            <a:t>Aufgabenstellung</a:t>
          </a:r>
        </a:p>
      </dgm:t>
    </dgm:pt>
    <dgm:pt modelId="{A54331F6-192D-4BC3-A23A-FD6A890285FB}" type="parTrans" cxnId="{D959CE9B-EC7B-4206-B3BB-AC2552CE4F64}">
      <dgm:prSet/>
      <dgm:spPr/>
      <dgm:t>
        <a:bodyPr/>
        <a:lstStyle/>
        <a:p>
          <a:endParaRPr lang="de-AT"/>
        </a:p>
      </dgm:t>
    </dgm:pt>
    <dgm:pt modelId="{01D4CF4D-5042-4A1D-AFAF-B4DF157B67C6}" type="sibTrans" cxnId="{D959CE9B-EC7B-4206-B3BB-AC2552CE4F64}">
      <dgm:prSet/>
      <dgm:spPr/>
      <dgm:t>
        <a:bodyPr/>
        <a:lstStyle/>
        <a:p>
          <a:endParaRPr lang="de-AT"/>
        </a:p>
      </dgm:t>
    </dgm:pt>
    <dgm:pt modelId="{342B2108-02ED-4A79-B8C6-989960543626}">
      <dgm:prSet phldrT="[Text]"/>
      <dgm:spPr/>
      <dgm:t>
        <a:bodyPr/>
        <a:lstStyle/>
        <a:p>
          <a:pPr algn="l"/>
          <a:r>
            <a:rPr lang="de-AT" dirty="0"/>
            <a:t>Design</a:t>
          </a:r>
        </a:p>
      </dgm:t>
    </dgm:pt>
    <dgm:pt modelId="{45AB29AC-5F32-451E-8C16-74D027117F6F}" type="parTrans" cxnId="{1E942D7E-8973-43B9-886C-BEC51FAD8F1C}">
      <dgm:prSet/>
      <dgm:spPr/>
      <dgm:t>
        <a:bodyPr/>
        <a:lstStyle/>
        <a:p>
          <a:endParaRPr lang="de-AT"/>
        </a:p>
      </dgm:t>
    </dgm:pt>
    <dgm:pt modelId="{937DF72B-51F1-4C78-BC1A-B32D3C483BF6}" type="sibTrans" cxnId="{1E942D7E-8973-43B9-886C-BEC51FAD8F1C}">
      <dgm:prSet/>
      <dgm:spPr/>
      <dgm:t>
        <a:bodyPr/>
        <a:lstStyle/>
        <a:p>
          <a:endParaRPr lang="de-AT"/>
        </a:p>
      </dgm:t>
    </dgm:pt>
    <dgm:pt modelId="{BA2EBD28-3586-43FB-B49B-C6FC7D574EA5}">
      <dgm:prSet phldrT="[Text]"/>
      <dgm:spPr/>
      <dgm:t>
        <a:bodyPr/>
        <a:lstStyle/>
        <a:p>
          <a:r>
            <a:rPr lang="de-AT" dirty="0"/>
            <a:t>Technologien</a:t>
          </a:r>
        </a:p>
      </dgm:t>
    </dgm:pt>
    <dgm:pt modelId="{4D22EC66-9210-41AA-A98F-3C59FE585527}" type="parTrans" cxnId="{5A5BC2EB-07F9-4DFB-94C9-A184C22AEF2E}">
      <dgm:prSet/>
      <dgm:spPr/>
      <dgm:t>
        <a:bodyPr/>
        <a:lstStyle/>
        <a:p>
          <a:endParaRPr lang="de-AT"/>
        </a:p>
      </dgm:t>
    </dgm:pt>
    <dgm:pt modelId="{9A446CB1-554B-4A2C-9B59-E202E0E74EFE}" type="sibTrans" cxnId="{5A5BC2EB-07F9-4DFB-94C9-A184C22AEF2E}">
      <dgm:prSet/>
      <dgm:spPr/>
      <dgm:t>
        <a:bodyPr/>
        <a:lstStyle/>
        <a:p>
          <a:endParaRPr lang="de-AT"/>
        </a:p>
      </dgm:t>
    </dgm:pt>
    <dgm:pt modelId="{7E1690F7-E7B9-42D6-9C73-87CB6068F804}">
      <dgm:prSet phldrT="[Text]"/>
      <dgm:spPr/>
      <dgm:t>
        <a:bodyPr/>
        <a:lstStyle/>
        <a:p>
          <a:r>
            <a:rPr lang="de-AT" dirty="0"/>
            <a:t>Probleme</a:t>
          </a:r>
        </a:p>
      </dgm:t>
    </dgm:pt>
    <dgm:pt modelId="{2A47BA33-318F-45B2-9418-66226A333705}" type="parTrans" cxnId="{271A5E86-A0CC-42B6-BAAD-CE3FC0A5B553}">
      <dgm:prSet/>
      <dgm:spPr/>
      <dgm:t>
        <a:bodyPr/>
        <a:lstStyle/>
        <a:p>
          <a:endParaRPr lang="de-AT"/>
        </a:p>
      </dgm:t>
    </dgm:pt>
    <dgm:pt modelId="{1673E2BF-5F0E-40F7-B89F-E56078EE9B08}" type="sibTrans" cxnId="{271A5E86-A0CC-42B6-BAAD-CE3FC0A5B553}">
      <dgm:prSet/>
      <dgm:spPr/>
      <dgm:t>
        <a:bodyPr/>
        <a:lstStyle/>
        <a:p>
          <a:endParaRPr lang="de-AT"/>
        </a:p>
      </dgm:t>
    </dgm:pt>
    <dgm:pt modelId="{BFEC2059-C612-430A-87FB-7D6F5A4FDA68}">
      <dgm:prSet phldrT="[Text]"/>
      <dgm:spPr/>
      <dgm:t>
        <a:bodyPr/>
        <a:lstStyle/>
        <a:p>
          <a:r>
            <a:rPr lang="de-AT" dirty="0"/>
            <a:t>Ergebnis</a:t>
          </a:r>
        </a:p>
      </dgm:t>
    </dgm:pt>
    <dgm:pt modelId="{22EEB15E-5771-4315-AE3B-2A5C887AA39C}" type="parTrans" cxnId="{500D29C1-B1D7-4301-93A0-318B38557147}">
      <dgm:prSet/>
      <dgm:spPr/>
      <dgm:t>
        <a:bodyPr/>
        <a:lstStyle/>
        <a:p>
          <a:endParaRPr lang="de-AT"/>
        </a:p>
      </dgm:t>
    </dgm:pt>
    <dgm:pt modelId="{89481357-4F00-46F5-9234-9E20A5072B79}" type="sibTrans" cxnId="{500D29C1-B1D7-4301-93A0-318B38557147}">
      <dgm:prSet/>
      <dgm:spPr/>
      <dgm:t>
        <a:bodyPr/>
        <a:lstStyle/>
        <a:p>
          <a:endParaRPr lang="de-AT"/>
        </a:p>
      </dgm:t>
    </dgm:pt>
    <dgm:pt modelId="{EACB83B1-F1A8-4231-B18C-F62B468179C9}" type="pres">
      <dgm:prSet presAssocID="{1E4010E1-212B-46EE-BEA4-FB0E14E86D2C}" presName="linear" presStyleCnt="0">
        <dgm:presLayoutVars>
          <dgm:dir/>
          <dgm:resizeHandles val="exact"/>
        </dgm:presLayoutVars>
      </dgm:prSet>
      <dgm:spPr/>
    </dgm:pt>
    <dgm:pt modelId="{77466B02-2F2F-47F8-97A0-C227DFA4DB40}" type="pres">
      <dgm:prSet presAssocID="{86821D49-1F1B-4BAD-8E5D-863B0532336B}" presName="comp" presStyleCnt="0"/>
      <dgm:spPr/>
    </dgm:pt>
    <dgm:pt modelId="{34014460-AB33-49E3-843E-373681CD8149}" type="pres">
      <dgm:prSet presAssocID="{86821D49-1F1B-4BAD-8E5D-863B0532336B}" presName="box" presStyleLbl="node1" presStyleIdx="0" presStyleCnt="5"/>
      <dgm:spPr/>
    </dgm:pt>
    <dgm:pt modelId="{16A13DDA-6E8D-47F6-A25A-1B1320993096}" type="pres">
      <dgm:prSet presAssocID="{86821D49-1F1B-4BAD-8E5D-863B0532336B}" presName="img" presStyleLbl="fgImgPlace1" presStyleIdx="0" presStyleCnt="5" custScaleX="31959" custLinFactNeighborX="29549" custLinFactNeighborY="-109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DB743E21-6F98-4247-B306-2A1ACF361665}" type="pres">
      <dgm:prSet presAssocID="{86821D49-1F1B-4BAD-8E5D-863B0532336B}" presName="text" presStyleLbl="node1" presStyleIdx="0" presStyleCnt="5">
        <dgm:presLayoutVars>
          <dgm:bulletEnabled val="1"/>
        </dgm:presLayoutVars>
      </dgm:prSet>
      <dgm:spPr/>
    </dgm:pt>
    <dgm:pt modelId="{D94963BF-09A2-417D-A2EA-4E6A2E3C94C8}" type="pres">
      <dgm:prSet presAssocID="{01D4CF4D-5042-4A1D-AFAF-B4DF157B67C6}" presName="spacer" presStyleCnt="0"/>
      <dgm:spPr/>
    </dgm:pt>
    <dgm:pt modelId="{C0FF111B-C9F4-44E5-B8AD-A7AA88803DDD}" type="pres">
      <dgm:prSet presAssocID="{342B2108-02ED-4A79-B8C6-989960543626}" presName="comp" presStyleCnt="0"/>
      <dgm:spPr/>
    </dgm:pt>
    <dgm:pt modelId="{BB563972-3D20-4BCB-BD02-537EF307D32A}" type="pres">
      <dgm:prSet presAssocID="{342B2108-02ED-4A79-B8C6-989960543626}" presName="box" presStyleLbl="node1" presStyleIdx="1" presStyleCnt="5"/>
      <dgm:spPr/>
    </dgm:pt>
    <dgm:pt modelId="{A43A8FFA-5B2E-490C-9F66-B105F133C0A0}" type="pres">
      <dgm:prSet presAssocID="{342B2108-02ED-4A79-B8C6-989960543626}" presName="img" presStyleLbl="fgImgPlace1" presStyleIdx="1" presStyleCnt="5" custScaleX="32914" custLinFactNeighborX="29549" custLinFactNeighborY="-10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1899D22-CAAD-4518-B1AF-5972872C8AAC}" type="pres">
      <dgm:prSet presAssocID="{342B2108-02ED-4A79-B8C6-989960543626}" presName="text" presStyleLbl="node1" presStyleIdx="1" presStyleCnt="5">
        <dgm:presLayoutVars>
          <dgm:bulletEnabled val="1"/>
        </dgm:presLayoutVars>
      </dgm:prSet>
      <dgm:spPr/>
    </dgm:pt>
    <dgm:pt modelId="{403CDC97-92D7-41FA-B09B-C5A22B8F231A}" type="pres">
      <dgm:prSet presAssocID="{937DF72B-51F1-4C78-BC1A-B32D3C483BF6}" presName="spacer" presStyleCnt="0"/>
      <dgm:spPr/>
    </dgm:pt>
    <dgm:pt modelId="{4BFAA432-DF09-4CBD-B69C-920FCF8CAA74}" type="pres">
      <dgm:prSet presAssocID="{BA2EBD28-3586-43FB-B49B-C6FC7D574EA5}" presName="comp" presStyleCnt="0"/>
      <dgm:spPr/>
    </dgm:pt>
    <dgm:pt modelId="{D764CA88-F798-42F5-B44C-9FED7FC46A09}" type="pres">
      <dgm:prSet presAssocID="{BA2EBD28-3586-43FB-B49B-C6FC7D574EA5}" presName="box" presStyleLbl="node1" presStyleIdx="2" presStyleCnt="5" custLinFactNeighborY="-1699"/>
      <dgm:spPr/>
    </dgm:pt>
    <dgm:pt modelId="{360E3846-597C-49EF-B66D-DCC6582ABF62}" type="pres">
      <dgm:prSet presAssocID="{BA2EBD28-3586-43FB-B49B-C6FC7D574EA5}" presName="img" presStyleLbl="fgImgPlace1" presStyleIdx="2" presStyleCnt="5" custScaleX="32914" custLinFactNeighborX="29549" custLinFactNeighborY="-10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A2452C0-A071-4507-9270-9D386B364019}" type="pres">
      <dgm:prSet presAssocID="{BA2EBD28-3586-43FB-B49B-C6FC7D574EA5}" presName="text" presStyleLbl="node1" presStyleIdx="2" presStyleCnt="5">
        <dgm:presLayoutVars>
          <dgm:bulletEnabled val="1"/>
        </dgm:presLayoutVars>
      </dgm:prSet>
      <dgm:spPr/>
    </dgm:pt>
    <dgm:pt modelId="{143DA8E5-0533-49D1-AAE3-29ADA7D966E6}" type="pres">
      <dgm:prSet presAssocID="{9A446CB1-554B-4A2C-9B59-E202E0E74EFE}" presName="spacer" presStyleCnt="0"/>
      <dgm:spPr/>
    </dgm:pt>
    <dgm:pt modelId="{BC0476CD-0FDD-439C-9EC7-91F6EE814984}" type="pres">
      <dgm:prSet presAssocID="{7E1690F7-E7B9-42D6-9C73-87CB6068F804}" presName="comp" presStyleCnt="0"/>
      <dgm:spPr/>
    </dgm:pt>
    <dgm:pt modelId="{BA809216-D1ED-4265-916D-9E67D4271164}" type="pres">
      <dgm:prSet presAssocID="{7E1690F7-E7B9-42D6-9C73-87CB6068F804}" presName="box" presStyleLbl="node1" presStyleIdx="3" presStyleCnt="5"/>
      <dgm:spPr/>
    </dgm:pt>
    <dgm:pt modelId="{9FB0ED95-F46D-4C0E-84CE-B84AB12CBC4D}" type="pres">
      <dgm:prSet presAssocID="{7E1690F7-E7B9-42D6-9C73-87CB6068F804}" presName="img" presStyleLbl="fgImgPlace1" presStyleIdx="3" presStyleCnt="5" custScaleX="32914" custLinFactNeighborX="29549" custLinFactNeighborY="-109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A12F9B5-E6FF-463B-A576-BC7E3583AE92}" type="pres">
      <dgm:prSet presAssocID="{7E1690F7-E7B9-42D6-9C73-87CB6068F804}" presName="text" presStyleLbl="node1" presStyleIdx="3" presStyleCnt="5">
        <dgm:presLayoutVars>
          <dgm:bulletEnabled val="1"/>
        </dgm:presLayoutVars>
      </dgm:prSet>
      <dgm:spPr/>
    </dgm:pt>
    <dgm:pt modelId="{9BBCD32D-90DE-4F3B-9222-A8C79B4A3E9F}" type="pres">
      <dgm:prSet presAssocID="{1673E2BF-5F0E-40F7-B89F-E56078EE9B08}" presName="spacer" presStyleCnt="0"/>
      <dgm:spPr/>
    </dgm:pt>
    <dgm:pt modelId="{3FE34B4E-2B9C-49E2-A476-DBB9DA2BD024}" type="pres">
      <dgm:prSet presAssocID="{BFEC2059-C612-430A-87FB-7D6F5A4FDA68}" presName="comp" presStyleCnt="0"/>
      <dgm:spPr/>
    </dgm:pt>
    <dgm:pt modelId="{4BFCA64B-7BFD-4CA6-94F7-7EB9DF332F06}" type="pres">
      <dgm:prSet presAssocID="{BFEC2059-C612-430A-87FB-7D6F5A4FDA68}" presName="box" presStyleLbl="node1" presStyleIdx="4" presStyleCnt="5"/>
      <dgm:spPr/>
    </dgm:pt>
    <dgm:pt modelId="{4604AB56-03F8-46E3-A4F9-4215AF007588}" type="pres">
      <dgm:prSet presAssocID="{BFEC2059-C612-430A-87FB-7D6F5A4FDA68}" presName="img" presStyleLbl="fgImgPlace1" presStyleIdx="4" presStyleCnt="5" custScaleX="32083" custLinFactNeighborX="29549" custLinFactNeighborY="-109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5EE5276-32C8-436E-967F-88121E719027}" type="pres">
      <dgm:prSet presAssocID="{BFEC2059-C612-430A-87FB-7D6F5A4FDA68}" presName="text" presStyleLbl="node1" presStyleIdx="4" presStyleCnt="5">
        <dgm:presLayoutVars>
          <dgm:bulletEnabled val="1"/>
        </dgm:presLayoutVars>
      </dgm:prSet>
      <dgm:spPr/>
    </dgm:pt>
  </dgm:ptLst>
  <dgm:cxnLst>
    <dgm:cxn modelId="{F4493109-F2F1-45F9-8AFC-4DA5EEE84D4D}" type="presOf" srcId="{7E1690F7-E7B9-42D6-9C73-87CB6068F804}" destId="{BA809216-D1ED-4265-916D-9E67D4271164}" srcOrd="0" destOrd="0" presId="urn:microsoft.com/office/officeart/2005/8/layout/vList4"/>
    <dgm:cxn modelId="{7E917A1A-CF90-4E61-A5D9-A3CA38FA4E72}" type="presOf" srcId="{7E1690F7-E7B9-42D6-9C73-87CB6068F804}" destId="{8A12F9B5-E6FF-463B-A576-BC7E3583AE92}" srcOrd="1" destOrd="0" presId="urn:microsoft.com/office/officeart/2005/8/layout/vList4"/>
    <dgm:cxn modelId="{137C452C-4564-4957-BF3B-735D8F4538D9}" type="presOf" srcId="{BFEC2059-C612-430A-87FB-7D6F5A4FDA68}" destId="{4BFCA64B-7BFD-4CA6-94F7-7EB9DF332F06}" srcOrd="0" destOrd="0" presId="urn:microsoft.com/office/officeart/2005/8/layout/vList4"/>
    <dgm:cxn modelId="{FF60134D-3293-4E84-B726-8A8574E061DE}" type="presOf" srcId="{BA2EBD28-3586-43FB-B49B-C6FC7D574EA5}" destId="{D764CA88-F798-42F5-B44C-9FED7FC46A09}" srcOrd="0" destOrd="0" presId="urn:microsoft.com/office/officeart/2005/8/layout/vList4"/>
    <dgm:cxn modelId="{A1E3E072-70D2-4DB2-AFA4-9B3127EB30BE}" type="presOf" srcId="{1E4010E1-212B-46EE-BEA4-FB0E14E86D2C}" destId="{EACB83B1-F1A8-4231-B18C-F62B468179C9}" srcOrd="0" destOrd="0" presId="urn:microsoft.com/office/officeart/2005/8/layout/vList4"/>
    <dgm:cxn modelId="{DAE5C673-FFAF-47C0-BBE6-D90FF28F3FDD}" type="presOf" srcId="{342B2108-02ED-4A79-B8C6-989960543626}" destId="{F1899D22-CAAD-4518-B1AF-5972872C8AAC}" srcOrd="1" destOrd="0" presId="urn:microsoft.com/office/officeart/2005/8/layout/vList4"/>
    <dgm:cxn modelId="{BE76465A-0050-4321-A7C7-7716B655E342}" type="presOf" srcId="{86821D49-1F1B-4BAD-8E5D-863B0532336B}" destId="{DB743E21-6F98-4247-B306-2A1ACF361665}" srcOrd="1" destOrd="0" presId="urn:microsoft.com/office/officeart/2005/8/layout/vList4"/>
    <dgm:cxn modelId="{1E942D7E-8973-43B9-886C-BEC51FAD8F1C}" srcId="{1E4010E1-212B-46EE-BEA4-FB0E14E86D2C}" destId="{342B2108-02ED-4A79-B8C6-989960543626}" srcOrd="1" destOrd="0" parTransId="{45AB29AC-5F32-451E-8C16-74D027117F6F}" sibTransId="{937DF72B-51F1-4C78-BC1A-B32D3C483BF6}"/>
    <dgm:cxn modelId="{271A5E86-A0CC-42B6-BAAD-CE3FC0A5B553}" srcId="{1E4010E1-212B-46EE-BEA4-FB0E14E86D2C}" destId="{7E1690F7-E7B9-42D6-9C73-87CB6068F804}" srcOrd="3" destOrd="0" parTransId="{2A47BA33-318F-45B2-9418-66226A333705}" sibTransId="{1673E2BF-5F0E-40F7-B89F-E56078EE9B08}"/>
    <dgm:cxn modelId="{D959CE9B-EC7B-4206-B3BB-AC2552CE4F64}" srcId="{1E4010E1-212B-46EE-BEA4-FB0E14E86D2C}" destId="{86821D49-1F1B-4BAD-8E5D-863B0532336B}" srcOrd="0" destOrd="0" parTransId="{A54331F6-192D-4BC3-A23A-FD6A890285FB}" sibTransId="{01D4CF4D-5042-4A1D-AFAF-B4DF157B67C6}"/>
    <dgm:cxn modelId="{2B7A7AA9-B28F-46B7-B218-D4CF28A112BF}" type="presOf" srcId="{86821D49-1F1B-4BAD-8E5D-863B0532336B}" destId="{34014460-AB33-49E3-843E-373681CD8149}" srcOrd="0" destOrd="0" presId="urn:microsoft.com/office/officeart/2005/8/layout/vList4"/>
    <dgm:cxn modelId="{C1E3D0B9-3691-4F75-B96F-DE707C38CBDB}" type="presOf" srcId="{342B2108-02ED-4A79-B8C6-989960543626}" destId="{BB563972-3D20-4BCB-BD02-537EF307D32A}" srcOrd="0" destOrd="0" presId="urn:microsoft.com/office/officeart/2005/8/layout/vList4"/>
    <dgm:cxn modelId="{500D29C1-B1D7-4301-93A0-318B38557147}" srcId="{1E4010E1-212B-46EE-BEA4-FB0E14E86D2C}" destId="{BFEC2059-C612-430A-87FB-7D6F5A4FDA68}" srcOrd="4" destOrd="0" parTransId="{22EEB15E-5771-4315-AE3B-2A5C887AA39C}" sibTransId="{89481357-4F00-46F5-9234-9E20A5072B79}"/>
    <dgm:cxn modelId="{8DA014C9-8EF0-4194-918E-D6C206F8CD11}" type="presOf" srcId="{BA2EBD28-3586-43FB-B49B-C6FC7D574EA5}" destId="{BA2452C0-A071-4507-9270-9D386B364019}" srcOrd="1" destOrd="0" presId="urn:microsoft.com/office/officeart/2005/8/layout/vList4"/>
    <dgm:cxn modelId="{0591B5CF-4296-4586-B367-6D4D09A9E437}" type="presOf" srcId="{BFEC2059-C612-430A-87FB-7D6F5A4FDA68}" destId="{45EE5276-32C8-436E-967F-88121E719027}" srcOrd="1" destOrd="0" presId="urn:microsoft.com/office/officeart/2005/8/layout/vList4"/>
    <dgm:cxn modelId="{5A5BC2EB-07F9-4DFB-94C9-A184C22AEF2E}" srcId="{1E4010E1-212B-46EE-BEA4-FB0E14E86D2C}" destId="{BA2EBD28-3586-43FB-B49B-C6FC7D574EA5}" srcOrd="2" destOrd="0" parTransId="{4D22EC66-9210-41AA-A98F-3C59FE585527}" sibTransId="{9A446CB1-554B-4A2C-9B59-E202E0E74EFE}"/>
    <dgm:cxn modelId="{E3AD73E7-AA15-4C61-B280-9C1852B3EF1A}" type="presParOf" srcId="{EACB83B1-F1A8-4231-B18C-F62B468179C9}" destId="{77466B02-2F2F-47F8-97A0-C227DFA4DB40}" srcOrd="0" destOrd="0" presId="urn:microsoft.com/office/officeart/2005/8/layout/vList4"/>
    <dgm:cxn modelId="{BAAA0280-68A7-4745-A592-92710AE81531}" type="presParOf" srcId="{77466B02-2F2F-47F8-97A0-C227DFA4DB40}" destId="{34014460-AB33-49E3-843E-373681CD8149}" srcOrd="0" destOrd="0" presId="urn:microsoft.com/office/officeart/2005/8/layout/vList4"/>
    <dgm:cxn modelId="{2004581B-D234-470C-9E60-4E5EF090AA19}" type="presParOf" srcId="{77466B02-2F2F-47F8-97A0-C227DFA4DB40}" destId="{16A13DDA-6E8D-47F6-A25A-1B1320993096}" srcOrd="1" destOrd="0" presId="urn:microsoft.com/office/officeart/2005/8/layout/vList4"/>
    <dgm:cxn modelId="{1F16EB0A-9077-46DD-B0E0-BB72ACB55C68}" type="presParOf" srcId="{77466B02-2F2F-47F8-97A0-C227DFA4DB40}" destId="{DB743E21-6F98-4247-B306-2A1ACF361665}" srcOrd="2" destOrd="0" presId="urn:microsoft.com/office/officeart/2005/8/layout/vList4"/>
    <dgm:cxn modelId="{1E851B09-DBC9-494D-B78C-1D4539E3042B}" type="presParOf" srcId="{EACB83B1-F1A8-4231-B18C-F62B468179C9}" destId="{D94963BF-09A2-417D-A2EA-4E6A2E3C94C8}" srcOrd="1" destOrd="0" presId="urn:microsoft.com/office/officeart/2005/8/layout/vList4"/>
    <dgm:cxn modelId="{102A0E27-42A6-466F-B674-6BB02DD087B3}" type="presParOf" srcId="{EACB83B1-F1A8-4231-B18C-F62B468179C9}" destId="{C0FF111B-C9F4-44E5-B8AD-A7AA88803DDD}" srcOrd="2" destOrd="0" presId="urn:microsoft.com/office/officeart/2005/8/layout/vList4"/>
    <dgm:cxn modelId="{E6743B6F-DC71-4AD0-AA4A-BFA6B7DE36C2}" type="presParOf" srcId="{C0FF111B-C9F4-44E5-B8AD-A7AA88803DDD}" destId="{BB563972-3D20-4BCB-BD02-537EF307D32A}" srcOrd="0" destOrd="0" presId="urn:microsoft.com/office/officeart/2005/8/layout/vList4"/>
    <dgm:cxn modelId="{10E22AFF-2BD8-40E1-8450-97A2B2A13A74}" type="presParOf" srcId="{C0FF111B-C9F4-44E5-B8AD-A7AA88803DDD}" destId="{A43A8FFA-5B2E-490C-9F66-B105F133C0A0}" srcOrd="1" destOrd="0" presId="urn:microsoft.com/office/officeart/2005/8/layout/vList4"/>
    <dgm:cxn modelId="{78DD0C34-E1FF-4794-AC70-C2AE75873DC4}" type="presParOf" srcId="{C0FF111B-C9F4-44E5-B8AD-A7AA88803DDD}" destId="{F1899D22-CAAD-4518-B1AF-5972872C8AAC}" srcOrd="2" destOrd="0" presId="urn:microsoft.com/office/officeart/2005/8/layout/vList4"/>
    <dgm:cxn modelId="{BF79B979-6D5C-4CF8-A776-A33A07C2285C}" type="presParOf" srcId="{EACB83B1-F1A8-4231-B18C-F62B468179C9}" destId="{403CDC97-92D7-41FA-B09B-C5A22B8F231A}" srcOrd="3" destOrd="0" presId="urn:microsoft.com/office/officeart/2005/8/layout/vList4"/>
    <dgm:cxn modelId="{99CAAABC-3332-475B-9D61-C91D17C33594}" type="presParOf" srcId="{EACB83B1-F1A8-4231-B18C-F62B468179C9}" destId="{4BFAA432-DF09-4CBD-B69C-920FCF8CAA74}" srcOrd="4" destOrd="0" presId="urn:microsoft.com/office/officeart/2005/8/layout/vList4"/>
    <dgm:cxn modelId="{B2513F5F-1A2C-49C2-89DB-5B6B07CDBDCB}" type="presParOf" srcId="{4BFAA432-DF09-4CBD-B69C-920FCF8CAA74}" destId="{D764CA88-F798-42F5-B44C-9FED7FC46A09}" srcOrd="0" destOrd="0" presId="urn:microsoft.com/office/officeart/2005/8/layout/vList4"/>
    <dgm:cxn modelId="{CB7E07E1-98C2-4257-8E04-A9373573EB13}" type="presParOf" srcId="{4BFAA432-DF09-4CBD-B69C-920FCF8CAA74}" destId="{360E3846-597C-49EF-B66D-DCC6582ABF62}" srcOrd="1" destOrd="0" presId="urn:microsoft.com/office/officeart/2005/8/layout/vList4"/>
    <dgm:cxn modelId="{59E63BEB-A7C8-448A-B530-CAA3E86AAE4C}" type="presParOf" srcId="{4BFAA432-DF09-4CBD-B69C-920FCF8CAA74}" destId="{BA2452C0-A071-4507-9270-9D386B364019}" srcOrd="2" destOrd="0" presId="urn:microsoft.com/office/officeart/2005/8/layout/vList4"/>
    <dgm:cxn modelId="{C4E229E7-A35C-4AA3-BDED-76E2618BC855}" type="presParOf" srcId="{EACB83B1-F1A8-4231-B18C-F62B468179C9}" destId="{143DA8E5-0533-49D1-AAE3-29ADA7D966E6}" srcOrd="5" destOrd="0" presId="urn:microsoft.com/office/officeart/2005/8/layout/vList4"/>
    <dgm:cxn modelId="{6CE5A178-5C7B-4FA4-B0ED-0BBD8F8F03FE}" type="presParOf" srcId="{EACB83B1-F1A8-4231-B18C-F62B468179C9}" destId="{BC0476CD-0FDD-439C-9EC7-91F6EE814984}" srcOrd="6" destOrd="0" presId="urn:microsoft.com/office/officeart/2005/8/layout/vList4"/>
    <dgm:cxn modelId="{79E2CFFD-C181-45B8-84CD-A4B6043942B8}" type="presParOf" srcId="{BC0476CD-0FDD-439C-9EC7-91F6EE814984}" destId="{BA809216-D1ED-4265-916D-9E67D4271164}" srcOrd="0" destOrd="0" presId="urn:microsoft.com/office/officeart/2005/8/layout/vList4"/>
    <dgm:cxn modelId="{D7683E2F-2E7C-4929-A230-027D4007F157}" type="presParOf" srcId="{BC0476CD-0FDD-439C-9EC7-91F6EE814984}" destId="{9FB0ED95-F46D-4C0E-84CE-B84AB12CBC4D}" srcOrd="1" destOrd="0" presId="urn:microsoft.com/office/officeart/2005/8/layout/vList4"/>
    <dgm:cxn modelId="{011ACED7-76CD-4F74-87EC-A23F05F8792C}" type="presParOf" srcId="{BC0476CD-0FDD-439C-9EC7-91F6EE814984}" destId="{8A12F9B5-E6FF-463B-A576-BC7E3583AE92}" srcOrd="2" destOrd="0" presId="urn:microsoft.com/office/officeart/2005/8/layout/vList4"/>
    <dgm:cxn modelId="{259433A6-F863-4CEF-A5A2-595E2975F0B0}" type="presParOf" srcId="{EACB83B1-F1A8-4231-B18C-F62B468179C9}" destId="{9BBCD32D-90DE-4F3B-9222-A8C79B4A3E9F}" srcOrd="7" destOrd="0" presId="urn:microsoft.com/office/officeart/2005/8/layout/vList4"/>
    <dgm:cxn modelId="{9E999394-1F21-4E45-ACAA-A14015A80E5F}" type="presParOf" srcId="{EACB83B1-F1A8-4231-B18C-F62B468179C9}" destId="{3FE34B4E-2B9C-49E2-A476-DBB9DA2BD024}" srcOrd="8" destOrd="0" presId="urn:microsoft.com/office/officeart/2005/8/layout/vList4"/>
    <dgm:cxn modelId="{B004FB5B-15BB-4CAD-8A43-158658487139}" type="presParOf" srcId="{3FE34B4E-2B9C-49E2-A476-DBB9DA2BD024}" destId="{4BFCA64B-7BFD-4CA6-94F7-7EB9DF332F06}" srcOrd="0" destOrd="0" presId="urn:microsoft.com/office/officeart/2005/8/layout/vList4"/>
    <dgm:cxn modelId="{2E09F016-97D9-460A-BB7C-AF0F92C224D1}" type="presParOf" srcId="{3FE34B4E-2B9C-49E2-A476-DBB9DA2BD024}" destId="{4604AB56-03F8-46E3-A4F9-4215AF007588}" srcOrd="1" destOrd="0" presId="urn:microsoft.com/office/officeart/2005/8/layout/vList4"/>
    <dgm:cxn modelId="{71A94B56-596C-461D-A10B-C5F5AAA690DB}" type="presParOf" srcId="{3FE34B4E-2B9C-49E2-A476-DBB9DA2BD024}" destId="{45EE5276-32C8-436E-967F-88121E71902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379C8A-851D-4474-861B-88878C66A4E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2CAE6178-75F5-42CF-ABAF-10CD05061BE9}">
      <dgm:prSet phldrT="[Text]"/>
      <dgm:spPr/>
      <dgm:t>
        <a:bodyPr/>
        <a:lstStyle/>
        <a:p>
          <a:r>
            <a:rPr lang="de-AT" dirty="0"/>
            <a:t>Einfach verständlich</a:t>
          </a:r>
        </a:p>
      </dgm:t>
    </dgm:pt>
    <dgm:pt modelId="{B7E436F6-D3B6-44BF-A4CF-6DABF59B42D1}" type="parTrans" cxnId="{AEF45DFB-6BEF-4ABA-AC9C-F13FFDAD0FFD}">
      <dgm:prSet/>
      <dgm:spPr/>
      <dgm:t>
        <a:bodyPr/>
        <a:lstStyle/>
        <a:p>
          <a:endParaRPr lang="de-AT"/>
        </a:p>
      </dgm:t>
    </dgm:pt>
    <dgm:pt modelId="{72B9AB11-F4F7-4066-8523-7312E941EA01}" type="sibTrans" cxnId="{AEF45DFB-6BEF-4ABA-AC9C-F13FFDAD0FFD}">
      <dgm:prSet/>
      <dgm:spPr/>
      <dgm:t>
        <a:bodyPr/>
        <a:lstStyle/>
        <a:p>
          <a:endParaRPr lang="de-AT"/>
        </a:p>
      </dgm:t>
    </dgm:pt>
    <dgm:pt modelId="{04333DE3-CF7A-4F4A-B336-19396BBAF463}">
      <dgm:prSet phldrT="[Text]"/>
      <dgm:spPr/>
      <dgm:t>
        <a:bodyPr/>
        <a:lstStyle/>
        <a:p>
          <a:pPr>
            <a:buSzPts val="2400"/>
            <a:buChar char="●"/>
          </a:pPr>
          <a:r>
            <a:rPr lang="de-AT" dirty="0"/>
            <a:t>Optisch ansprechend</a:t>
          </a:r>
        </a:p>
      </dgm:t>
    </dgm:pt>
    <dgm:pt modelId="{A58009D5-ECEC-4027-8D16-547F4F4D285D}" type="parTrans" cxnId="{1B5AC4E0-BF78-42EA-81F1-CA1B1BBC966C}">
      <dgm:prSet/>
      <dgm:spPr/>
      <dgm:t>
        <a:bodyPr/>
        <a:lstStyle/>
        <a:p>
          <a:endParaRPr lang="de-AT"/>
        </a:p>
      </dgm:t>
    </dgm:pt>
    <dgm:pt modelId="{E0612517-C4F8-4854-9097-10C22C0FFECC}" type="sibTrans" cxnId="{1B5AC4E0-BF78-42EA-81F1-CA1B1BBC966C}">
      <dgm:prSet/>
      <dgm:spPr/>
      <dgm:t>
        <a:bodyPr/>
        <a:lstStyle/>
        <a:p>
          <a:endParaRPr lang="de-AT"/>
        </a:p>
      </dgm:t>
    </dgm:pt>
    <dgm:pt modelId="{824B87A7-50A2-4D18-A423-6AE017EDA703}" type="pres">
      <dgm:prSet presAssocID="{E0379C8A-851D-4474-861B-88878C66A4EF}" presName="diagram" presStyleCnt="0">
        <dgm:presLayoutVars>
          <dgm:dir/>
          <dgm:resizeHandles val="exact"/>
        </dgm:presLayoutVars>
      </dgm:prSet>
      <dgm:spPr/>
    </dgm:pt>
    <dgm:pt modelId="{F0CC04C1-08F2-4EF7-A760-A0488A1F8031}" type="pres">
      <dgm:prSet presAssocID="{2CAE6178-75F5-42CF-ABAF-10CD05061BE9}" presName="node" presStyleLbl="node1" presStyleIdx="0" presStyleCnt="2">
        <dgm:presLayoutVars>
          <dgm:bulletEnabled val="1"/>
        </dgm:presLayoutVars>
      </dgm:prSet>
      <dgm:spPr/>
    </dgm:pt>
    <dgm:pt modelId="{244F246C-5F95-4DEA-B6F8-AA62DEA25920}" type="pres">
      <dgm:prSet presAssocID="{72B9AB11-F4F7-4066-8523-7312E941EA01}" presName="sibTrans" presStyleCnt="0"/>
      <dgm:spPr/>
    </dgm:pt>
    <dgm:pt modelId="{6DC3B72E-F860-4ADD-AE26-7BFA58B86EFD}" type="pres">
      <dgm:prSet presAssocID="{04333DE3-CF7A-4F4A-B336-19396BBAF463}" presName="node" presStyleLbl="node1" presStyleIdx="1" presStyleCnt="2">
        <dgm:presLayoutVars>
          <dgm:bulletEnabled val="1"/>
        </dgm:presLayoutVars>
      </dgm:prSet>
      <dgm:spPr/>
    </dgm:pt>
  </dgm:ptLst>
  <dgm:cxnLst>
    <dgm:cxn modelId="{9C912415-44AE-4F47-85FD-6F85FF13AE65}" type="presOf" srcId="{E0379C8A-851D-4474-861B-88878C66A4EF}" destId="{824B87A7-50A2-4D18-A423-6AE017EDA703}" srcOrd="0" destOrd="0" presId="urn:microsoft.com/office/officeart/2005/8/layout/default"/>
    <dgm:cxn modelId="{BA800B58-DA33-4658-9262-197078FC6244}" type="presOf" srcId="{2CAE6178-75F5-42CF-ABAF-10CD05061BE9}" destId="{F0CC04C1-08F2-4EF7-A760-A0488A1F8031}" srcOrd="0" destOrd="0" presId="urn:microsoft.com/office/officeart/2005/8/layout/default"/>
    <dgm:cxn modelId="{085D8A88-127F-4711-93A0-482A4155C4A1}" type="presOf" srcId="{04333DE3-CF7A-4F4A-B336-19396BBAF463}" destId="{6DC3B72E-F860-4ADD-AE26-7BFA58B86EFD}" srcOrd="0" destOrd="0" presId="urn:microsoft.com/office/officeart/2005/8/layout/default"/>
    <dgm:cxn modelId="{1B5AC4E0-BF78-42EA-81F1-CA1B1BBC966C}" srcId="{E0379C8A-851D-4474-861B-88878C66A4EF}" destId="{04333DE3-CF7A-4F4A-B336-19396BBAF463}" srcOrd="1" destOrd="0" parTransId="{A58009D5-ECEC-4027-8D16-547F4F4D285D}" sibTransId="{E0612517-C4F8-4854-9097-10C22C0FFECC}"/>
    <dgm:cxn modelId="{AEF45DFB-6BEF-4ABA-AC9C-F13FFDAD0FFD}" srcId="{E0379C8A-851D-4474-861B-88878C66A4EF}" destId="{2CAE6178-75F5-42CF-ABAF-10CD05061BE9}" srcOrd="0" destOrd="0" parTransId="{B7E436F6-D3B6-44BF-A4CF-6DABF59B42D1}" sibTransId="{72B9AB11-F4F7-4066-8523-7312E941EA01}"/>
    <dgm:cxn modelId="{27BFD17E-3896-4E46-81A6-53B397B89958}" type="presParOf" srcId="{824B87A7-50A2-4D18-A423-6AE017EDA703}" destId="{F0CC04C1-08F2-4EF7-A760-A0488A1F8031}" srcOrd="0" destOrd="0" presId="urn:microsoft.com/office/officeart/2005/8/layout/default"/>
    <dgm:cxn modelId="{D2A7DE0C-5EEC-4E3D-9EC2-A932C5ECD7C6}" type="presParOf" srcId="{824B87A7-50A2-4D18-A423-6AE017EDA703}" destId="{244F246C-5F95-4DEA-B6F8-AA62DEA25920}" srcOrd="1" destOrd="0" presId="urn:microsoft.com/office/officeart/2005/8/layout/default"/>
    <dgm:cxn modelId="{8148FAD9-BF24-4BCD-9698-332CC5836FE4}" type="presParOf" srcId="{824B87A7-50A2-4D18-A423-6AE017EDA703}" destId="{6DC3B72E-F860-4ADD-AE26-7BFA58B86EF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14460-AB33-49E3-843E-373681CD8149}">
      <dsp:nvSpPr>
        <dsp:cNvPr id="0" name=""/>
        <dsp:cNvSpPr/>
      </dsp:nvSpPr>
      <dsp:spPr>
        <a:xfrm>
          <a:off x="0" y="0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Aufgabenstellung</a:t>
          </a:r>
        </a:p>
      </dsp:txBody>
      <dsp:txXfrm>
        <a:off x="1764454" y="0"/>
        <a:ext cx="6758176" cy="599282"/>
      </dsp:txXfrm>
    </dsp:sp>
    <dsp:sp modelId="{16A13DDA-6E8D-47F6-A25A-1B1320993096}">
      <dsp:nvSpPr>
        <dsp:cNvPr id="0" name=""/>
        <dsp:cNvSpPr/>
      </dsp:nvSpPr>
      <dsp:spPr>
        <a:xfrm>
          <a:off x="1143486" y="54659"/>
          <a:ext cx="544749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563972-3D20-4BCB-BD02-537EF307D32A}">
      <dsp:nvSpPr>
        <dsp:cNvPr id="0" name=""/>
        <dsp:cNvSpPr/>
      </dsp:nvSpPr>
      <dsp:spPr>
        <a:xfrm>
          <a:off x="0" y="659210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66133"/>
            <a:satOff val="4357"/>
            <a:lumOff val="175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Design</a:t>
          </a:r>
        </a:p>
      </dsp:txBody>
      <dsp:txXfrm>
        <a:off x="1764454" y="659210"/>
        <a:ext cx="6758176" cy="599282"/>
      </dsp:txXfrm>
    </dsp:sp>
    <dsp:sp modelId="{A43A8FFA-5B2E-490C-9F66-B105F133C0A0}">
      <dsp:nvSpPr>
        <dsp:cNvPr id="0" name=""/>
        <dsp:cNvSpPr/>
      </dsp:nvSpPr>
      <dsp:spPr>
        <a:xfrm>
          <a:off x="1135347" y="713869"/>
          <a:ext cx="561027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64CA88-F798-42F5-B44C-9FED7FC46A09}">
      <dsp:nvSpPr>
        <dsp:cNvPr id="0" name=""/>
        <dsp:cNvSpPr/>
      </dsp:nvSpPr>
      <dsp:spPr>
        <a:xfrm>
          <a:off x="0" y="1308238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32266"/>
            <a:satOff val="8714"/>
            <a:lumOff val="3500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Technologien</a:t>
          </a:r>
        </a:p>
      </dsp:txBody>
      <dsp:txXfrm>
        <a:off x="1764454" y="1308238"/>
        <a:ext cx="6758176" cy="599282"/>
      </dsp:txXfrm>
    </dsp:sp>
    <dsp:sp modelId="{360E3846-597C-49EF-B66D-DCC6582ABF62}">
      <dsp:nvSpPr>
        <dsp:cNvPr id="0" name=""/>
        <dsp:cNvSpPr/>
      </dsp:nvSpPr>
      <dsp:spPr>
        <a:xfrm>
          <a:off x="1135347" y="1373079"/>
          <a:ext cx="561027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A809216-D1ED-4265-916D-9E67D4271164}">
      <dsp:nvSpPr>
        <dsp:cNvPr id="0" name=""/>
        <dsp:cNvSpPr/>
      </dsp:nvSpPr>
      <dsp:spPr>
        <a:xfrm>
          <a:off x="0" y="1977630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32266"/>
            <a:satOff val="8714"/>
            <a:lumOff val="3500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Probleme</a:t>
          </a:r>
        </a:p>
      </dsp:txBody>
      <dsp:txXfrm>
        <a:off x="1764454" y="1977630"/>
        <a:ext cx="6758176" cy="599282"/>
      </dsp:txXfrm>
    </dsp:sp>
    <dsp:sp modelId="{9FB0ED95-F46D-4C0E-84CE-B84AB12CBC4D}">
      <dsp:nvSpPr>
        <dsp:cNvPr id="0" name=""/>
        <dsp:cNvSpPr/>
      </dsp:nvSpPr>
      <dsp:spPr>
        <a:xfrm>
          <a:off x="1135347" y="2032290"/>
          <a:ext cx="561027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BFCA64B-7BFD-4CA6-94F7-7EB9DF332F06}">
      <dsp:nvSpPr>
        <dsp:cNvPr id="0" name=""/>
        <dsp:cNvSpPr/>
      </dsp:nvSpPr>
      <dsp:spPr>
        <a:xfrm>
          <a:off x="0" y="2636841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66133"/>
            <a:satOff val="4357"/>
            <a:lumOff val="175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Ergebnis</a:t>
          </a:r>
        </a:p>
      </dsp:txBody>
      <dsp:txXfrm>
        <a:off x="1764454" y="2636841"/>
        <a:ext cx="6758176" cy="599282"/>
      </dsp:txXfrm>
    </dsp:sp>
    <dsp:sp modelId="{4604AB56-03F8-46E3-A4F9-4215AF007588}">
      <dsp:nvSpPr>
        <dsp:cNvPr id="0" name=""/>
        <dsp:cNvSpPr/>
      </dsp:nvSpPr>
      <dsp:spPr>
        <a:xfrm>
          <a:off x="1142430" y="2691500"/>
          <a:ext cx="546863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C04C1-08F2-4EF7-A760-A0488A1F8031}">
      <dsp:nvSpPr>
        <dsp:cNvPr id="0" name=""/>
        <dsp:cNvSpPr/>
      </dsp:nvSpPr>
      <dsp:spPr>
        <a:xfrm>
          <a:off x="678" y="756656"/>
          <a:ext cx="2646396" cy="1587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 dirty="0"/>
            <a:t>Einfach verständlich</a:t>
          </a:r>
        </a:p>
      </dsp:txBody>
      <dsp:txXfrm>
        <a:off x="678" y="756656"/>
        <a:ext cx="2646396" cy="1587837"/>
      </dsp:txXfrm>
    </dsp:sp>
    <dsp:sp modelId="{6DC3B72E-F860-4ADD-AE26-7BFA58B86EFD}">
      <dsp:nvSpPr>
        <dsp:cNvPr id="0" name=""/>
        <dsp:cNvSpPr/>
      </dsp:nvSpPr>
      <dsp:spPr>
        <a:xfrm>
          <a:off x="2911714" y="756656"/>
          <a:ext cx="2646396" cy="1587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2400"/>
            <a:buNone/>
          </a:pPr>
          <a:r>
            <a:rPr lang="de-AT" sz="3200" kern="1200" dirty="0"/>
            <a:t>Optisch ansprechend</a:t>
          </a:r>
        </a:p>
      </dsp:txBody>
      <dsp:txXfrm>
        <a:off x="2911714" y="756656"/>
        <a:ext cx="2646396" cy="1587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90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265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979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259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804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30bb4f9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30bb4f9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30bb4f9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30bb4f9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30bb4f9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30bb4f9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30bb4f95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30bb4f95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30bb4f95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30bb4f95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2300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30bb4f95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30bb4f95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30bb4f95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30bb4f95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30bb4f95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30bb4f95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b30bb4f95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b30bb4f95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30bb4f95a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30bb4f95a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488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634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957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86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9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66" name="Google Shape;66;p9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F52C2C-9EF0-B5F8-00F3-0E75D46FE2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t="18243" b="15080"/>
          <a:stretch/>
        </p:blipFill>
        <p:spPr>
          <a:xfrm>
            <a:off x="6686792" y="237514"/>
            <a:ext cx="1601908" cy="801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E88DCDC-5599-CBCF-965D-34A9F2667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9778" t="18592" r="64339" b="19817"/>
          <a:stretch/>
        </p:blipFill>
        <p:spPr>
          <a:xfrm>
            <a:off x="8405830" y="237514"/>
            <a:ext cx="623454" cy="7966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Soccermap</a:t>
            </a:r>
            <a:endParaRPr sz="4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DC71A7-B8BA-C8C7-B2B1-1B21689425F7}"/>
              </a:ext>
            </a:extLst>
          </p:cNvPr>
          <p:cNvSpPr txBox="1"/>
          <p:nvPr/>
        </p:nvSpPr>
        <p:spPr>
          <a:xfrm>
            <a:off x="685800" y="3040567"/>
            <a:ext cx="361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Montserrat" panose="00000500000000000000" pitchFamily="2" charset="0"/>
              </a:rPr>
              <a:t>Leon Haunschmid</a:t>
            </a:r>
          </a:p>
          <a:p>
            <a:r>
              <a:rPr lang="de-AT" dirty="0">
                <a:solidFill>
                  <a:schemeClr val="bg1"/>
                </a:solidFill>
                <a:latin typeface="Montserrat" panose="00000500000000000000" pitchFamily="2" charset="0"/>
              </a:rPr>
              <a:t>Stefan Hofer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7231566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Ergebnisse</a:t>
            </a:r>
            <a:endParaRPr sz="9600"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600" dirty="0"/>
              <a:t>Bis 17.01.2023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479223" y="473555"/>
            <a:ext cx="7941004" cy="4358640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ABE6EB4F-7894-5D8C-D284-45E8CBEAE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18" t="1116" r="13120" b="-1116"/>
          <a:stretch/>
        </p:blipFill>
        <p:spPr>
          <a:xfrm>
            <a:off x="1323894" y="701851"/>
            <a:ext cx="6236958" cy="37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7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479223" y="473555"/>
            <a:ext cx="7941004" cy="4358640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8F6C85F-EF09-B092-C99F-2B7A814DB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3"/>
          <a:stretch/>
        </p:blipFill>
        <p:spPr>
          <a:xfrm>
            <a:off x="1370832" y="675968"/>
            <a:ext cx="6211997" cy="37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479223" y="473555"/>
            <a:ext cx="7941004" cy="4358640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6CA77F-D2EC-D1B3-6528-39BA8D9BA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4" t="1934" r="7771"/>
          <a:stretch/>
        </p:blipFill>
        <p:spPr bwMode="auto">
          <a:xfrm>
            <a:off x="1361064" y="699284"/>
            <a:ext cx="6184595" cy="371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1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Transition Headline</a:t>
            </a:r>
            <a:endParaRPr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2"/>
          </p:nvPr>
        </p:nvSpPr>
        <p:spPr>
          <a:xfrm>
            <a:off x="855300" y="3677325"/>
            <a:ext cx="7433400" cy="67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003113"/>
            <a:ext cx="4644900" cy="19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Big concept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961985"/>
            <a:ext cx="4644900" cy="11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Bring the attention of your audience over a key concept using icons or illustrations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431857" y="3487748"/>
            <a:ext cx="342784" cy="3273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7006825" y="1649538"/>
            <a:ext cx="1468628" cy="1468963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1056973">
            <a:off x="5591034" y="2804226"/>
            <a:ext cx="970269" cy="970339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9" name="Google Shape;139;p18"/>
          <p:cNvSpPr/>
          <p:nvPr/>
        </p:nvSpPr>
        <p:spPr>
          <a:xfrm rot="2466579">
            <a:off x="5699940" y="1934386"/>
            <a:ext cx="476257" cy="4547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 rot="-1609357">
            <a:off x="6396455" y="2220529"/>
            <a:ext cx="342748" cy="3272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 rot="2926412">
            <a:off x="8474641" y="2479791"/>
            <a:ext cx="256675" cy="2450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 rot="-1609257">
            <a:off x="7406506" y="837929"/>
            <a:ext cx="231253" cy="2208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24" name="Inhaltsplatzhalter 6">
            <a:extLst>
              <a:ext uri="{FF2B5EF4-FFF2-40B4-BE49-F238E27FC236}">
                <a16:creationId xmlns:a16="http://schemas.microsoft.com/office/drawing/2014/main" id="{B3C88725-BFBD-E743-91F3-0DEAD238B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6369892"/>
              </p:ext>
            </p:extLst>
          </p:nvPr>
        </p:nvGraphicFramePr>
        <p:xfrm>
          <a:off x="310684" y="1143000"/>
          <a:ext cx="8522631" cy="323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536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3659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picture is worth a thousand words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855300" y="1887350"/>
            <a:ext cx="3278700" cy="17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 idx="4294967295"/>
          </p:nvPr>
        </p:nvSpPr>
        <p:spPr>
          <a:xfrm>
            <a:off x="657225" y="2121300"/>
            <a:ext cx="3098100" cy="90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</a:rPr>
              <a:t>Want big impact?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2" name="Google Shape;202;p24"/>
          <p:cNvGraphicFramePr/>
          <p:nvPr/>
        </p:nvGraphicFramePr>
        <p:xfrm>
          <a:off x="855300" y="1564481"/>
          <a:ext cx="5513900" cy="2766300"/>
        </p:xfrm>
        <a:graphic>
          <a:graphicData uri="http://schemas.openxmlformats.org/drawingml/2006/table">
            <a:tbl>
              <a:tblPr>
                <a:noFill/>
                <a:tableStyleId>{668617F7-BD45-45D3-9494-08AB8ACE10ED}</a:tableStyleId>
              </a:tblPr>
              <a:tblGrid>
                <a:gridCol w="137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</a:t>
                      </a:r>
                      <a:endParaRPr sz="110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</a:t>
                      </a:r>
                      <a:endParaRPr sz="110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</a:t>
                      </a:r>
                      <a:endParaRPr sz="110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3" name="Google Shape;203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514725" y="7901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 idx="4294967295"/>
          </p:nvPr>
        </p:nvSpPr>
        <p:spPr>
          <a:xfrm>
            <a:off x="855300" y="393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1968819" y="1720237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our office</a:t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1168700" y="20870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2853925" y="37467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3891975" y="18383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4674525" y="39493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6717425" y="2381575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7380775" y="4007175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583350"/>
            <a:ext cx="760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89,526,124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2840054"/>
            <a:ext cx="760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855300" y="571800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100%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1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34" name="Google Shape;234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886247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5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323513" y="23678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45" name="Google Shape;245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8"/>
          <p:cNvGrpSpPr/>
          <p:nvPr/>
        </p:nvGrpSpPr>
        <p:grpSpPr>
          <a:xfrm>
            <a:off x="5209838" y="1441350"/>
            <a:ext cx="3610650" cy="1289700"/>
            <a:chOff x="5209838" y="1060350"/>
            <a:chExt cx="3610650" cy="1289700"/>
          </a:xfrm>
        </p:grpSpPr>
        <p:sp>
          <p:nvSpPr>
            <p:cNvPr id="247" name="Google Shape;247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48" name="Google Shape;248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9" name="Google Shape;249;p28"/>
          <p:cNvGrpSpPr/>
          <p:nvPr/>
        </p:nvGrpSpPr>
        <p:grpSpPr>
          <a:xfrm>
            <a:off x="5209838" y="3401450"/>
            <a:ext cx="3610650" cy="1289700"/>
            <a:chOff x="5209838" y="3020450"/>
            <a:chExt cx="3610650" cy="12897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51" name="Google Shape;251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" name="Google Shape;252;p28"/>
          <p:cNvGrpSpPr/>
          <p:nvPr/>
        </p:nvGrpSpPr>
        <p:grpSpPr>
          <a:xfrm>
            <a:off x="2662213" y="1109463"/>
            <a:ext cx="3814835" cy="3790597"/>
            <a:chOff x="2662213" y="676344"/>
            <a:chExt cx="3814835" cy="3790597"/>
          </a:xfrm>
        </p:grpSpPr>
        <p:sp>
          <p:nvSpPr>
            <p:cNvPr id="253" name="Google Shape;253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56" name="Google Shape;256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7" name="Google Shape;257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0" name="Google Shape;260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3" name="Google Shape;263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" name="Google Shape;265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" name="Google Shape;266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4" name="Google Shape;274;p29"/>
          <p:cNvSpPr txBox="1">
            <a:spLocks noGrp="1"/>
          </p:cNvSpPr>
          <p:nvPr>
            <p:ph type="body" idx="2"/>
          </p:nvPr>
        </p:nvSpPr>
        <p:spPr>
          <a:xfrm>
            <a:off x="3414212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5" name="Google Shape;275;p29"/>
          <p:cNvSpPr txBox="1">
            <a:spLocks noGrp="1"/>
          </p:cNvSpPr>
          <p:nvPr>
            <p:ph type="body" idx="3"/>
          </p:nvPr>
        </p:nvSpPr>
        <p:spPr>
          <a:xfrm>
            <a:off x="5973124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276" name="Google Shape;27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855300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8" name="Google Shape;278;p29"/>
          <p:cNvSpPr txBox="1">
            <a:spLocks noGrp="1"/>
          </p:cNvSpPr>
          <p:nvPr>
            <p:ph type="body" idx="2"/>
          </p:nvPr>
        </p:nvSpPr>
        <p:spPr>
          <a:xfrm>
            <a:off x="3414212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9" name="Google Shape;279;p29"/>
          <p:cNvSpPr txBox="1">
            <a:spLocks noGrp="1"/>
          </p:cNvSpPr>
          <p:nvPr>
            <p:ph type="body" idx="3"/>
          </p:nvPr>
        </p:nvSpPr>
        <p:spPr>
          <a:xfrm>
            <a:off x="5973124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86" name="Google Shape;286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604550"/>
            <a:ext cx="6263850" cy="35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Aufgabenstellung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US" sz="1800" dirty="0" err="1"/>
              <a:t>Webanwendung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 err="1"/>
              <a:t>zur</a:t>
            </a:r>
            <a:r>
              <a:rPr lang="en-US" sz="1800" dirty="0"/>
              <a:t> </a:t>
            </a:r>
            <a:r>
              <a:rPr lang="en-US" sz="1800" dirty="0" err="1"/>
              <a:t>Bewertung</a:t>
            </a:r>
            <a:r>
              <a:rPr lang="en-US" sz="1800" dirty="0"/>
              <a:t> von </a:t>
            </a:r>
            <a:r>
              <a:rPr lang="en-US" sz="1800" dirty="0" err="1"/>
              <a:t>einem</a:t>
            </a:r>
            <a:r>
              <a:rPr lang="en-US" sz="1800" dirty="0"/>
              <a:t> </a:t>
            </a:r>
            <a:r>
              <a:rPr lang="en-US" sz="1800" dirty="0" err="1"/>
              <a:t>Fußballstadion</a:t>
            </a:r>
            <a:endParaRPr lang="en-US" sz="1800" dirty="0"/>
          </a:p>
          <a:p>
            <a:pPr marL="76200" indent="0">
              <a:buNone/>
            </a:pPr>
            <a:endParaRPr lang="en-US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de-AT" sz="1800" b="1" dirty="0"/>
              <a:t>Z</a:t>
            </a:r>
            <a:r>
              <a:rPr lang="en" sz="1800" b="1" dirty="0"/>
              <a:t>usätzliche Features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dirty="0"/>
          </a:p>
          <a:p>
            <a:pPr lvl="3">
              <a:spcBef>
                <a:spcPts val="0"/>
              </a:spcBef>
            </a:pPr>
            <a:r>
              <a:rPr lang="de-DE" sz="1800" dirty="0"/>
              <a:t>Maps-Feature</a:t>
            </a:r>
            <a:endParaRPr sz="1800" dirty="0"/>
          </a:p>
          <a:p>
            <a:pPr lvl="3"/>
            <a:r>
              <a:rPr lang="de-DE" sz="1800" dirty="0"/>
              <a:t>Ticketverkäufe</a:t>
            </a:r>
            <a:endParaRPr sz="1800" dirty="0"/>
          </a:p>
          <a:p>
            <a:pPr lvl="3"/>
            <a:r>
              <a:rPr lang="en" sz="1800" dirty="0"/>
              <a:t>Freundesystem</a:t>
            </a:r>
            <a:endParaRPr sz="18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385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project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05" name="Google Shape;305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06" name="Google Shape;306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Tablet project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3944874" y="1241129"/>
            <a:ext cx="4542205" cy="2661224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Desktop project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body" idx="1"/>
          </p:nvPr>
        </p:nvSpPr>
        <p:spPr>
          <a:xfrm>
            <a:off x="855300" y="1430149"/>
            <a:ext cx="7433400" cy="183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Montserrat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Montserrat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https://www.fontsquirrel.com/fonts/montserrat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800"/>
          </a:p>
        </p:txBody>
      </p:sp>
      <p:sp>
        <p:nvSpPr>
          <p:cNvPr id="344" name="Google Shape;344;p36"/>
          <p:cNvSpPr txBox="1"/>
          <p:nvPr/>
        </p:nvSpPr>
        <p:spPr>
          <a:xfrm>
            <a:off x="855300" y="4104575"/>
            <a:ext cx="7433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1" name="Google Shape;371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3" name="Google Shape;373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5" name="Google Shape;375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7" name="Google Shape;377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9" name="Google Shape;379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1" name="Google Shape;381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3" name="Google Shape;393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4" name="Google Shape;394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4" name="Google Shape;404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6" name="Google Shape;406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7" name="Google Shape;407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9" name="Google Shape;419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1" name="Google Shape;421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433" name="Google Shape;433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{668617F7-BD45-45D3-9494-08AB8ACE10ED}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39" name="Google Shape;439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1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1"/>
          <p:cNvSpPr/>
          <p:nvPr/>
        </p:nvSpPr>
        <p:spPr>
          <a:xfrm>
            <a:off x="3842100" y="2242577"/>
            <a:ext cx="359450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449" name="Google Shape;449;p41"/>
          <p:cNvSpPr/>
          <p:nvPr/>
        </p:nvSpPr>
        <p:spPr>
          <a:xfrm>
            <a:off x="4857720" y="2250297"/>
            <a:ext cx="691108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450" name="Google Shape;450;p41"/>
          <p:cNvSpPr/>
          <p:nvPr/>
        </p:nvSpPr>
        <p:spPr>
          <a:xfrm>
            <a:off x="3807513" y="3348952"/>
            <a:ext cx="473091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451" name="Google Shape;451;p41"/>
          <p:cNvSpPr/>
          <p:nvPr/>
        </p:nvSpPr>
        <p:spPr>
          <a:xfrm>
            <a:off x="4971979" y="3356672"/>
            <a:ext cx="376744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735914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2AC3F3"/>
                </a:solidFill>
              </a:rPr>
              <a:t>Design</a:t>
            </a:r>
            <a:endParaRPr dirty="0">
              <a:solidFill>
                <a:srgbClr val="2AC3F3"/>
              </a:solidFill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endParaRPr lang="en"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9A4384B9-94E5-0C16-E077-EFFFB5BD4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50785"/>
              </p:ext>
            </p:extLst>
          </p:nvPr>
        </p:nvGraphicFramePr>
        <p:xfrm>
          <a:off x="1792605" y="1534449"/>
          <a:ext cx="5558790" cy="310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fik 2" descr="Ein Gesicht mit geschlossenen Augen">
            <a:extLst>
              <a:ext uri="{FF2B5EF4-FFF2-40B4-BE49-F238E27FC236}">
                <a16:creationId xmlns:a16="http://schemas.microsoft.com/office/drawing/2014/main" id="{414C4FBA-49C5-144E-A422-F93F0F83A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300" y="403841"/>
            <a:ext cx="1708298" cy="17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7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57" name="Google Shape;457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58" name="Google Shape;458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1" name="Google Shape;471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72" name="Google Shape;472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4" name="Google Shape;474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76" name="Google Shape;476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" name="Google Shape;479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80" name="Google Shape;480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" name="Google Shape;485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86" name="Google Shape;486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7" name="Google Shape;497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499" name="Google Shape;499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06" name="Google Shape;506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8" name="Google Shape;508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0" name="Google Shape;510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2" name="Google Shape;512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6" name="Google Shape;516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3" name="Google Shape;523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Imani Jackson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Marcos Galán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Ixchel Valdía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1" name="Google Shape;531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Nils Årud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37" name="Google Shape;537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9" name="Google Shape;539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5" name="Google Shape;585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586" name="Google Shape;586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7" name="Google Shape;587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9" name="Google Shape;609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10" name="Google Shape;610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11" name="Google Shape;611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 VALUE 1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HIGH VALUE 1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 VALUE 2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HIGH VALUE 2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7" name="Google Shape;627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628" name="Google Shape;628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{389E5840-C12E-4C8B-9978-033B50F8BF31}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7"/>
          <p:cNvSpPr txBox="1">
            <a:spLocks noGrp="1"/>
          </p:cNvSpPr>
          <p:nvPr>
            <p:ph type="body" idx="1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34" name="Google Shape;634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35" name="Google Shape;635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1" name="Google Shape;641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42" name="Google Shape;642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4" name="Google Shape;644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45" name="Google Shape;645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7" name="Google Shape;647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8" name="Google Shape;648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49" name="Google Shape;649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50" name="Google Shape;650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3" name="Google Shape;653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54" name="Google Shape;654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8" name="Google Shape;658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59" name="Google Shape;659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60" name="Google Shape;660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0" name="Google Shape;680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81" name="Google Shape;681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3" name="Google Shape;683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84" name="Google Shape;684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7" name="Google Shape;687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88" name="Google Shape;688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92" name="Google Shape;692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6" name="Google Shape;696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7" name="Google Shape;697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8" name="Google Shape;698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9" name="Google Shape;699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00" name="Google Shape;700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01" name="Google Shape;701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04" name="Google Shape;704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07" name="Google Shape;707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9" name="Google Shape;709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10" name="Google Shape;710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2" name="Google Shape;712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13" name="Google Shape;713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7" name="Google Shape;717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18" name="Google Shape;718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0" name="Google Shape;720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21" name="Google Shape;721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4" name="Google Shape;724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5" name="Google Shape;725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26" name="Google Shape;726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29" name="Google Shape;729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4" name="Google Shape;734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35" name="Google Shape;735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7" name="Google Shape;737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38" name="Google Shape;738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44" name="Google Shape;744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9" name="Google Shape;749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50" name="Google Shape;750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4" name="Google Shape;754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6" name="Google Shape;756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57" name="Google Shape;757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58" name="Google Shape;758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61" name="Google Shape;761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3" name="Google Shape;763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64" name="Google Shape;764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6" name="Google Shape;766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67" name="Google Shape;767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68" name="Google Shape;768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0" name="Google Shape;770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71" name="Google Shape;771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6" name="Google Shape;776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77" name="Google Shape;777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9" name="Google Shape;779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0" name="Google Shape;780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1" name="Google Shape;781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82" name="Google Shape;782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4" name="Google Shape;784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85" name="Google Shape;785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7" name="Google Shape;787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8" name="Google Shape;788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89" name="Google Shape;789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1" name="Google Shape;791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92" name="Google Shape;792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5" name="Google Shape;795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6" name="Google Shape;796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97" name="Google Shape;797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798" name="Google Shape;798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0" name="Google Shape;800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01" name="Google Shape;801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5" name="Google Shape;805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06" name="Google Shape;806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9" name="Google Shape;809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10" name="Google Shape;810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2" name="Google Shape;812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13" name="Google Shape;813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6" name="Google Shape;816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17" name="Google Shape;817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23" name="Google Shape;823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5" name="Google Shape;825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26" name="Google Shape;826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1" name="Google Shape;831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2" name="Google Shape;832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33" name="Google Shape;833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36" name="Google Shape;836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0" name="Google Shape;840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41" name="Google Shape;841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42" name="Google Shape;842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46" name="Google Shape;846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9" name="Google Shape;849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1" name="Google Shape;851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2" name="Google Shape;852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53" name="Google Shape;853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6" name="Google Shape;856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7" name="Google Shape;857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58" name="Google Shape;858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1" name="Google Shape;861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2" name="Google Shape;862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63" name="Google Shape;863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69" name="Google Shape;869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2" name="Google Shape;872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73" name="Google Shape;873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6" name="Google Shape;876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77" name="Google Shape;877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83" name="Google Shape;883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8" name="Google Shape;888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89" name="Google Shape;889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92" name="Google Shape;892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98" name="Google Shape;898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99" name="Google Shape;899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00" name="Google Shape;900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906" name="Google Shape;90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08" name="Google Shape;908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910" name="Google Shape;910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914" name="Google Shape;914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body" idx="1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24" name="Google Shape;924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31" name="Google Shape;931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36" name="Google Shape;936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40" name="Google Shape;940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46" name="Google Shape;946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50" name="Google Shape;950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55" name="Google Shape;955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61" name="Google Shape;961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68" name="Google Shape;968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71" name="Google Shape;971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75" name="Google Shape;975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82" name="Google Shape;982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88" name="Google Shape;988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92" name="Google Shape;992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93" name="Google Shape;993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3" name="Google Shape;1003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10" name="Google Shape;1010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15" name="Google Shape;1015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21" name="Google Shape;1021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28" name="Google Shape;1028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33" name="Google Shape;1033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38" name="Google Shape;1038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3" name="Google Shape;1043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44" name="Google Shape;104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4" name="Google Shape;1054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55" name="Google Shape;1055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8" name="Google Shape;1058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59" name="Google Shape;1059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70" name="Google Shape;1070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4" name="Google Shape;1074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75" name="Google Shape;107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5" name="Google Shape;1085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86" name="Google Shape;1086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94" name="Google Shape;1094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99" name="Google Shape;1099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04" name="Google Shape;1104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10" name="Google Shape;1110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17" name="Google Shape;1117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21" name="Google Shape;1121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27" name="Google Shape;1127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34" name="Google Shape;1134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38" name="Google Shape;1138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43" name="Google Shape;1143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50" name="Google Shape;1150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58" name="Google Shape;1158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63" name="Google Shape;1163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67" name="Google Shape;1167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71" name="Google Shape;1171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76" name="Google Shape;1176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81" name="Google Shape;1181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87" name="Google Shape;1187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94" name="Google Shape;1194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02" name="Google Shape;1202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15" name="Google Shape;1215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20" name="Google Shape;1220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24" name="Google Shape;1224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31" name="Google Shape;1231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40" name="Google Shape;1240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2" name="Google Shape;1252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53" name="Google Shape;1253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66" name="Google Shape;1266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79" name="Google Shape;1279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86" name="Google Shape;1286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02" name="Google Shape;1302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07" name="Google Shape;1307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08" name="Google Shape;1308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12" name="Google Shape;1312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16" name="Google Shape;1316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20" name="Google Shape;1320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3" name="Google Shape;1323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24" name="Google Shape;1324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2" name="Google Shape;1332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33" name="Google Shape;1333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7" name="Google Shape;1357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58" name="Google Shape;1358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59" name="Google Shape;135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62" name="Google Shape;136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65" name="Google Shape;136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7" name="Google Shape;1367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68" name="Google Shape;1368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49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375" name="Google Shape;1375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376" name="Google Shape;1376;p49"/>
          <p:cNvSpPr txBox="1">
            <a:spLocks noGrp="1"/>
          </p:cNvSpPr>
          <p:nvPr>
            <p:ph type="body" idx="1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3" name="Google Shape;1383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84" name="Google Shape;1384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85" name="Google Shape;1385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7" name="Google Shape;1387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88" name="Google Shape;1388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0" name="Google Shape;1390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91" name="Google Shape;1391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3" name="Google Shape;1393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94" name="Google Shape;1394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96" name="Google Shape;1396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Technologien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855292" y="1291103"/>
            <a:ext cx="5790815" cy="3439251"/>
            <a:chOff x="2299142" y="1179528"/>
            <a:chExt cx="5790815" cy="3439251"/>
          </a:xfrm>
        </p:grpSpPr>
        <p:sp>
          <p:nvSpPr>
            <p:cNvPr id="182" name="Google Shape;182;p23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 rot="-6599386">
              <a:off x="2361171" y="3604583"/>
              <a:ext cx="440541" cy="440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 rot="-6598620">
              <a:off x="6171716" y="1416188"/>
              <a:ext cx="1681581" cy="168158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-6597701">
              <a:off x="3156925" y="1667343"/>
              <a:ext cx="274172" cy="27417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3003344" y="1927341"/>
            <a:ext cx="2440200" cy="2440200"/>
            <a:chOff x="4447194" y="1815766"/>
            <a:chExt cx="2440200" cy="2440200"/>
          </a:xfrm>
        </p:grpSpPr>
        <p:sp>
          <p:nvSpPr>
            <p:cNvPr id="189" name="Google Shape;189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4735944" y="2469481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Node</a:t>
              </a:r>
              <a:endParaRPr lang="en" sz="12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1" name="Google Shape;191;p23"/>
          <p:cNvGrpSpPr/>
          <p:nvPr/>
        </p:nvGrpSpPr>
        <p:grpSpPr>
          <a:xfrm>
            <a:off x="2123087" y="1485628"/>
            <a:ext cx="1423800" cy="1423800"/>
            <a:chOff x="3490737" y="1374053"/>
            <a:chExt cx="1423800" cy="1423800"/>
          </a:xfrm>
        </p:grpSpPr>
        <p:sp>
          <p:nvSpPr>
            <p:cNvPr id="192" name="Google Shape;192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React JS</a:t>
              </a:r>
              <a:endParaRPr sz="16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781903" y="3049864"/>
            <a:ext cx="1498800" cy="1498800"/>
            <a:chOff x="644203" y="3718814"/>
            <a:chExt cx="1498800" cy="1498800"/>
          </a:xfrm>
        </p:grpSpPr>
        <p:sp>
          <p:nvSpPr>
            <p:cNvPr id="195" name="Google Shape;195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Google Maps API</a:t>
              </a:r>
              <a:endParaRPr sz="16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" name="Google Shape;195;p23">
            <a:extLst>
              <a:ext uri="{FF2B5EF4-FFF2-40B4-BE49-F238E27FC236}">
                <a16:creationId xmlns:a16="http://schemas.microsoft.com/office/drawing/2014/main" id="{F57FBF81-8154-CE84-4C78-6283D12DF517}"/>
              </a:ext>
            </a:extLst>
          </p:cNvPr>
          <p:cNvSpPr/>
          <p:nvPr/>
        </p:nvSpPr>
        <p:spPr>
          <a:xfrm>
            <a:off x="5055972" y="2719929"/>
            <a:ext cx="1498800" cy="1498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Stripe</a:t>
            </a:r>
            <a:endParaRPr lang="de-AT" sz="1600" dirty="0">
              <a:solidFill>
                <a:schemeClr val="accen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3" name="Google Shape;191;p23">
            <a:extLst>
              <a:ext uri="{FF2B5EF4-FFF2-40B4-BE49-F238E27FC236}">
                <a16:creationId xmlns:a16="http://schemas.microsoft.com/office/drawing/2014/main" id="{FD22D927-6690-D675-28AD-EACA7021E08C}"/>
              </a:ext>
            </a:extLst>
          </p:cNvPr>
          <p:cNvGrpSpPr/>
          <p:nvPr/>
        </p:nvGrpSpPr>
        <p:grpSpPr>
          <a:xfrm>
            <a:off x="4223444" y="1291103"/>
            <a:ext cx="1423800" cy="1423800"/>
            <a:chOff x="3490737" y="1374053"/>
            <a:chExt cx="1423800" cy="1423800"/>
          </a:xfrm>
        </p:grpSpPr>
        <p:sp>
          <p:nvSpPr>
            <p:cNvPr id="4" name="Google Shape;192;p23">
              <a:extLst>
                <a:ext uri="{FF2B5EF4-FFF2-40B4-BE49-F238E27FC236}">
                  <a16:creationId xmlns:a16="http://schemas.microsoft.com/office/drawing/2014/main" id="{D51B82FD-57E0-EF7B-C327-51B289ACB859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" name="Google Shape;193;p23">
              <a:extLst>
                <a:ext uri="{FF2B5EF4-FFF2-40B4-BE49-F238E27FC236}">
                  <a16:creationId xmlns:a16="http://schemas.microsoft.com/office/drawing/2014/main" id="{B2D4E639-EA8F-AA1D-427D-7AD01AE61F6C}"/>
                </a:ext>
              </a:extLst>
            </p:cNvPr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MySQL</a:t>
              </a:r>
              <a:endParaRPr sz="16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Frontend: React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232300"/>
            <a:ext cx="7433400" cy="32317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600" dirty="0"/>
              <a:t>Es ist intuitiv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Einfacher Einstieg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Wiederverwendbare Komponenten erhöhen Effizienz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Einfache Erstellung dynamischer Anwendungen</a:t>
            </a:r>
          </a:p>
          <a:p>
            <a:pPr>
              <a:buFont typeface="Arial" panose="020B0604020202020204" pitchFamily="34" charset="0"/>
              <a:buChar char="•"/>
            </a:pPr>
            <a:endParaRPr lang="de-AT" sz="16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6AEC1D-64A9-0011-E380-685DEF0D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03" y="2748046"/>
            <a:ext cx="2303130" cy="20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6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Backend: Node JS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232299"/>
            <a:ext cx="7433400" cy="32317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Einfach kombinierbar mit </a:t>
            </a:r>
            <a:r>
              <a:rPr lang="de-AT" sz="1600" dirty="0" err="1"/>
              <a:t>React</a:t>
            </a:r>
            <a:endParaRPr lang="de-AT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Schneller als Alternativen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Massig Dokumentation</a:t>
            </a:r>
          </a:p>
          <a:p>
            <a:pPr>
              <a:buFont typeface="Arial" panose="020B0604020202020204" pitchFamily="34" charset="0"/>
              <a:buChar char="•"/>
            </a:pPr>
            <a:endParaRPr lang="de-AT" sz="16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5F6ABE-6A26-4F7E-6370-0B7B62349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01" y="2906679"/>
            <a:ext cx="2779733" cy="17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Datenbank: MySQL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232301"/>
            <a:ext cx="7433400" cy="631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Einfache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Sicherheit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30DF5B-5080-129E-7EB2-72F83B92E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001" y="3779751"/>
            <a:ext cx="1693781" cy="11743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36DD0B-3629-0A62-E69F-DDEB77B10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081" y="3678754"/>
            <a:ext cx="1570585" cy="1570585"/>
          </a:xfrm>
          <a:prstGeom prst="rect">
            <a:avLst/>
          </a:prstGeom>
        </p:spPr>
      </p:pic>
      <p:sp>
        <p:nvSpPr>
          <p:cNvPr id="9" name="Google Shape;121;p17">
            <a:extLst>
              <a:ext uri="{FF2B5EF4-FFF2-40B4-BE49-F238E27FC236}">
                <a16:creationId xmlns:a16="http://schemas.microsoft.com/office/drawing/2014/main" id="{81BD47EC-8830-E584-C932-BD09EDD3BFE7}"/>
              </a:ext>
            </a:extLst>
          </p:cNvPr>
          <p:cNvSpPr txBox="1">
            <a:spLocks/>
          </p:cNvSpPr>
          <p:nvPr/>
        </p:nvSpPr>
        <p:spPr>
          <a:xfrm>
            <a:off x="855300" y="192675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dirty="0"/>
              <a:t>Darstellung von Maps: Maps API</a:t>
            </a:r>
          </a:p>
        </p:txBody>
      </p:sp>
      <p:sp>
        <p:nvSpPr>
          <p:cNvPr id="10" name="Google Shape;121;p17">
            <a:extLst>
              <a:ext uri="{FF2B5EF4-FFF2-40B4-BE49-F238E27FC236}">
                <a16:creationId xmlns:a16="http://schemas.microsoft.com/office/drawing/2014/main" id="{03335BFE-F184-84AE-A92F-3EC20F4ACE52}"/>
              </a:ext>
            </a:extLst>
          </p:cNvPr>
          <p:cNvSpPr txBox="1">
            <a:spLocks/>
          </p:cNvSpPr>
          <p:nvPr/>
        </p:nvSpPr>
        <p:spPr>
          <a:xfrm>
            <a:off x="855299" y="2802865"/>
            <a:ext cx="751606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AT" dirty="0"/>
              <a:t>Abwickeln von Bezahlung: Stripe API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AB2900B-829B-1FD8-88B1-3870D70B1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380" y="3385728"/>
            <a:ext cx="2156637" cy="2156637"/>
          </a:xfrm>
          <a:prstGeom prst="rect">
            <a:avLst/>
          </a:prstGeom>
        </p:spPr>
      </p:pic>
      <p:sp>
        <p:nvSpPr>
          <p:cNvPr id="15" name="Google Shape;122;p17">
            <a:extLst>
              <a:ext uri="{FF2B5EF4-FFF2-40B4-BE49-F238E27FC236}">
                <a16:creationId xmlns:a16="http://schemas.microsoft.com/office/drawing/2014/main" id="{6AF9172C-D76C-A2D4-2B53-47DFC7645CEF}"/>
              </a:ext>
            </a:extLst>
          </p:cNvPr>
          <p:cNvSpPr txBox="1">
            <a:spLocks/>
          </p:cNvSpPr>
          <p:nvPr/>
        </p:nvSpPr>
        <p:spPr>
          <a:xfrm>
            <a:off x="855300" y="2326625"/>
            <a:ext cx="7433400" cy="41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Alternativlos</a:t>
            </a:r>
          </a:p>
        </p:txBody>
      </p:sp>
      <p:sp>
        <p:nvSpPr>
          <p:cNvPr id="16" name="Google Shape;122;p17">
            <a:extLst>
              <a:ext uri="{FF2B5EF4-FFF2-40B4-BE49-F238E27FC236}">
                <a16:creationId xmlns:a16="http://schemas.microsoft.com/office/drawing/2014/main" id="{45A2BD28-4527-5840-7725-67F90220634B}"/>
              </a:ext>
            </a:extLst>
          </p:cNvPr>
          <p:cNvSpPr txBox="1">
            <a:spLocks/>
          </p:cNvSpPr>
          <p:nvPr/>
        </p:nvSpPr>
        <p:spPr>
          <a:xfrm>
            <a:off x="855300" y="3199165"/>
            <a:ext cx="7433400" cy="41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AT" sz="1600" dirty="0"/>
              <a:t>„Alleskönner“ unter den Bezahl APIs</a:t>
            </a:r>
          </a:p>
        </p:txBody>
      </p:sp>
    </p:spTree>
    <p:extLst>
      <p:ext uri="{BB962C8B-B14F-4D97-AF65-F5344CB8AC3E}">
        <p14:creationId xmlns:p14="http://schemas.microsoft.com/office/powerpoint/2010/main" val="141957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body" idx="2"/>
          </p:nvPr>
        </p:nvSpPr>
        <p:spPr>
          <a:xfrm>
            <a:off x="4057322" y="1540473"/>
            <a:ext cx="3473100" cy="9339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de-AT" sz="2800" dirty="0"/>
              <a:t>Cors Problem</a:t>
            </a:r>
          </a:p>
          <a:p>
            <a:pPr marL="0" indent="0">
              <a:buNone/>
            </a:pPr>
            <a:endParaRPr lang="de-AT" sz="2800" dirty="0"/>
          </a:p>
          <a:p>
            <a:pPr marL="342900" indent="-342900"/>
            <a:r>
              <a:rPr lang="de-AT" sz="2800" dirty="0"/>
              <a:t>Ticketverkäufe</a:t>
            </a:r>
          </a:p>
          <a:p>
            <a:pPr marL="342900" indent="-342900"/>
            <a:endParaRPr lang="de-AT" sz="2800" dirty="0"/>
          </a:p>
          <a:p>
            <a:pPr marL="342900" indent="-342900"/>
            <a:r>
              <a:rPr lang="de-AT" sz="2800" dirty="0"/>
              <a:t>SQL </a:t>
            </a:r>
            <a:r>
              <a:rPr lang="de-AT" sz="2800" dirty="0" err="1"/>
              <a:t>Injection</a:t>
            </a:r>
            <a:endParaRPr sz="2800"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Grafik 1" descr="Mann mit Schild">
            <a:extLst>
              <a:ext uri="{FF2B5EF4-FFF2-40B4-BE49-F238E27FC236}">
                <a16:creationId xmlns:a16="http://schemas.microsoft.com/office/drawing/2014/main" id="{D35FCB0F-8321-5970-E213-37837F80E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521" y="721500"/>
            <a:ext cx="2152650" cy="44958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3B93D5-6C2D-E710-DC3B-8DF4E466168F}"/>
              </a:ext>
            </a:extLst>
          </p:cNvPr>
          <p:cNvSpPr txBox="1"/>
          <p:nvPr/>
        </p:nvSpPr>
        <p:spPr>
          <a:xfrm>
            <a:off x="917298" y="2289716"/>
            <a:ext cx="134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 dirty="0">
                <a:latin typeface="Montserrat Light" panose="00000400000000000000" pitchFamily="2" charset="0"/>
              </a:rPr>
              <a:t>Probleme</a:t>
            </a:r>
          </a:p>
        </p:txBody>
      </p:sp>
    </p:spTree>
    <p:extLst>
      <p:ext uri="{BB962C8B-B14F-4D97-AF65-F5344CB8AC3E}">
        <p14:creationId xmlns:p14="http://schemas.microsoft.com/office/powerpoint/2010/main" val="1684713067"/>
      </p:ext>
    </p:extLst>
  </p:cSld>
  <p:clrMapOvr>
    <a:masterClrMapping/>
  </p:clrMapOvr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1754</Words>
  <Application>Microsoft Office PowerPoint</Application>
  <PresentationFormat>Bildschirmpräsentation (16:9)</PresentationFormat>
  <Paragraphs>423</Paragraphs>
  <Slides>48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Montserrat</vt:lpstr>
      <vt:lpstr>Calibri</vt:lpstr>
      <vt:lpstr>Montserrat Light</vt:lpstr>
      <vt:lpstr>Arial</vt:lpstr>
      <vt:lpstr>Nicholas template</vt:lpstr>
      <vt:lpstr>Soccermap</vt:lpstr>
      <vt:lpstr>PowerPoint-Präsentation</vt:lpstr>
      <vt:lpstr>Aufgabenstellung</vt:lpstr>
      <vt:lpstr>Design</vt:lpstr>
      <vt:lpstr>Technologien</vt:lpstr>
      <vt:lpstr>Frontend: React</vt:lpstr>
      <vt:lpstr>Backend: Node JS</vt:lpstr>
      <vt:lpstr>Datenbank: MySQL</vt:lpstr>
      <vt:lpstr>PowerPoint-Präsentation</vt:lpstr>
      <vt:lpstr>Ergebnisse</vt:lpstr>
      <vt:lpstr>PowerPoint-Präsentation</vt:lpstr>
      <vt:lpstr>PowerPoint-Präsentation</vt:lpstr>
      <vt:lpstr>PowerPoint-Präsentation</vt:lpstr>
      <vt:lpstr>1. Transition Headline</vt:lpstr>
      <vt:lpstr>Instructions for use</vt:lpstr>
      <vt:lpstr>PowerPoint-Präsentation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PowerPoint-Präsentation</vt:lpstr>
      <vt:lpstr>PowerPoint-Präsentation</vt:lpstr>
      <vt:lpstr>PowerPoint-Präsentation</vt:lpstr>
      <vt:lpstr>PowerPoint-Präsentation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PowerPoint-Präsentation</vt:lpstr>
      <vt:lpstr>Diagrams and infographics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Soccermap</dc:title>
  <dc:creator>Leon Haunschmid</dc:creator>
  <cp:lastModifiedBy>hofer.stefan</cp:lastModifiedBy>
  <cp:revision>14</cp:revision>
  <dcterms:modified xsi:type="dcterms:W3CDTF">2023-01-17T15:22:13Z</dcterms:modified>
</cp:coreProperties>
</file>